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4A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73152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spc="200" kern="0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AfrIA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88136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Universitaire</a:t>
            </a:r>
            <a:endParaRPr lang="en-US" sz="4400" dirty="0"/>
          </a:p>
        </p:txBody>
      </p:sp>
      <p:sp>
        <p:nvSpPr>
          <p:cNvPr id="4" name="Text 2"/>
          <p:cNvSpPr/>
          <p:nvPr/>
        </p:nvSpPr>
        <p:spPr>
          <a:xfrm>
            <a:off x="640080" y="3474720"/>
            <a:ext cx="9601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4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Filiere avancee en intelligence artificielle — no-code, IA generative, mathematiques, physique, astronomie, gouvernance institutionnelle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640080" y="6035040"/>
            <a:ext cx="9601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modules prets a enseigner en faculte, grande ecole ou centre de formation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" y="6400800"/>
            <a:ext cx="9601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E4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Augustin Noudamadjo — Fondateur d'AfrIA, formateur en IA &amp; Big Data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Programme en 4 axes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640080" cy="64008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4630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1554480" y="141732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Construire avec l'IA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1554480" y="182880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43. No-code avance   ·   44. Vibe coding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640080" y="2697480"/>
            <a:ext cx="640080" cy="64008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8" name="Text 6"/>
          <p:cNvSpPr/>
          <p:nvPr/>
        </p:nvSpPr>
        <p:spPr>
          <a:xfrm>
            <a:off x="640080" y="269748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54480" y="265176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Recherche &amp; enseignement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554480" y="306324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45. IA et recherche   ·   46. IA en enseignement superieur   ·   51. Evaluation pedagogique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40080" y="3931920"/>
            <a:ext cx="640080" cy="64008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12" name="Text 10"/>
          <p:cNvSpPr/>
          <p:nvPr/>
        </p:nvSpPr>
        <p:spPr>
          <a:xfrm>
            <a:off x="640080" y="393192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54480" y="388620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Sciences appliquees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554480" y="429768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42. Fondements mathematiques   ·   47. Maths   ·   48. Physique   ·   49. Astronomie   ·   50. Sciences sociales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5166360"/>
            <a:ext cx="640080" cy="64008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516636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554480" y="5120640"/>
            <a:ext cx="96012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institutionnelle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1554480" y="5532120"/>
            <a:ext cx="97840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5555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52. Ethique et reglementation   ·   53. Deploiement a l'echelle d'un etablissement</a:t>
            </a:r>
            <a:endParaRPr lang="en-US" sz="12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Fondements mathematiques de l'apprentissage automatique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Algebre lineaire : donnees et parametres representes en vecteurs et matrices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Probabilites : un modele donne une distribution, jamais une certitude absolue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Optimisation : entrainement = minimiser une fonction d'erreur par descente de gradient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Socle theorique indispensable pour un enseignement rigoureux de l'IA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Expliquer, avec un exemple chiffre, une iteration de descente de gradient sur deux parametres.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Construire une application avec l'IA sans ecrire de code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Bubble, Glide, FlutterFlow : interfaces construites par glisser-deposer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Airtable, Notion : bases de donnees structurees comme back-end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Zapier, Make : automatisation des echanges entre outils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assistant IA peut rediger le cahier des charges et suggerer l'architecture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Concevoir le cahier des charges d'une application no-code pour un probleme reel de l'etablissement.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44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44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 "vibe coding" : programmer avec un assistant IA generatif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Decrire en langage naturel une fonctionnalite, l'IA genere une premiere version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Tester, identifier les erreurs, reformuler plutot que corriger ligne par ligne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Claude Code, Cursor : construire une application en dialoguant avec l'IA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comprehension du programme reste indispensable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Decrire les etapes pour faire construire une petite application par un assistant IA, avec 3 points de verification humaine.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generative comme assistant de recherche scientifique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 rapide de larges corpus d'articles scientifiques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Aide a la formulation d'hypotheses a partir de la litterature existante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Assistance a la redaction, jamais un substitut a l'analyse critique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 documente : citations inexistantes, resultats mal interpretes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Comparer le resume IA d'un article scientifique au texte original et identifier une erreur.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46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dans l'enseignement superieur : pedagogie et personnalisation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Tutorat adaptatif : difficulte ajustee a la progression reelle de l'etudiant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de plagiat et d'usage non declare de l'IA generative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Creation assistee de supports et de corriges types, toujours relus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Accessibilite : transcription et traduction automatiques des cours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Proposer une politique d'usage de l'IA generative pour un cours, usages autorises et interdits.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47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47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appliquee aux mathematiques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Wolfram Alpha + assistants IA : resolution et explication pas a pas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Pistes de demonstration pour des problemes ouverts, sous controle humain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Verification formelle assistee par ordinateur sur de larges espaces de preuves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Generation d'exercices personnalises selon le niveau reel de l'etudiant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Montrer comment un outil IA peut explorer une piste de solution, en precisant ses limites.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48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appliquee a la physique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CERN : filtrage en temps reel de milliards de collisions de particules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Prediction des proprietes de nouveaux materiaux avant leur synthese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Climatologie : amelioration des previsions a partir de donnees satellites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L'IA devient un instrument de laboratoire a part entiere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Decrire un cas d'usage de l'IA en physique et le gain par rapport a une methode classique.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49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49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appliquee a l'astronomie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Classification automatique de millions de galaxies par leur forme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Detection d'exoplanetes par la methode des transits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Identification en temps quasi reel d'evenements rares (supernovae)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Traitement et debruitage d'images de telescopes spatiaux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Expliquer comment l'IA detecte des exoplanetes et pourquoi la tache serait difficile manuellement.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50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L'IA dans les sciences sociales et l'economie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de grands corpus de textes pour etudier l'opinion publique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Modeles predictifs pour l'inflation, le chomage, les flux migratoires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quantitative de politiques publiques a partir de donnees administratives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Risque documente : reproduction de biais historiques dans les predictions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Analyser un cas ou un modele a reproduit un biais historique et proposer une correction.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51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51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Concevoir une evaluation pedagogique autour de l'IA generative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Privilegier des evaluations orales ou en presentiel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Exiger une reflexion critique sur l'usage fait de l'IA (prompt, limites)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Ancrer les travaux dans un contexte tres specifique et local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Grille de notation sur 20 valorisant la demarche autant que le resultat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Concevoir une grille d'evaluation sur 20 pour un travail realise avec l'IA, 4 criteres minimum.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52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52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Gouvernance, reglementation et ethique de l'IA pour les institutions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RGPD : encadrement strict de la collecte et du traitement des donnees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IA Act europeen : classification des systemes par niveau de risque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Cadres africains de protection des donnees en emergence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Definir une politique interne claire : qui, quels outils, quelles donnees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Rediger les grandes lignes d'une charte d'usage de l'IA integrant les exigences du RGPD.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457200"/>
            <a:ext cx="822960" cy="822960"/>
          </a:xfrm>
          <a:prstGeom prst="ellipse">
            <a:avLst/>
          </a:prstGeom>
          <a:solidFill>
            <a:srgbClr val="0F6B4C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45720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53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600200" y="475488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100" kern="0" dirty="0">
                <a:solidFill>
                  <a:srgbClr val="C996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MODULE 53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600200" y="749808"/>
            <a:ext cx="978408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4A3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Deployer l'IA a l'echelle d'un etablissement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777240" y="1691640"/>
            <a:ext cx="9966960" cy="3291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Infrastructure : acces stable ou solutions hebergees dans le cloud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Cout : licences etablissement souvent plus avantageuses au volume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Formation des enseignants et du personnel, pas seulement des etudiants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►"/>
            </a:pPr>
            <a:r>
              <a:rPr lang="en-US" sz="150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Gouvernance des donnees d'usage et de progression des apprenants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5257800"/>
            <a:ext cx="11064240" cy="1188720"/>
          </a:xfrm>
          <a:prstGeom prst="roundRect">
            <a:avLst>
              <a:gd name="adj" fmla="val 9231"/>
            </a:avLst>
          </a:prstGeom>
          <a:solidFill>
            <a:srgbClr val="E4F3EC"/>
          </a:solidFill>
          <a:ln/>
        </p:spPr>
      </p:sp>
      <p:sp>
        <p:nvSpPr>
          <p:cNvPr id="8" name="Text 6"/>
          <p:cNvSpPr/>
          <p:nvPr/>
        </p:nvSpPr>
        <p:spPr>
          <a:xfrm>
            <a:off x="822960" y="53949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4A3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SUJET D'EVALUATION (note sur 20)  </a:t>
            </a:r>
            <a:pPr indent="0" marL="0">
              <a:buNone/>
            </a:pPr>
            <a:r>
              <a:rPr lang="en-US" sz="1250" dirty="0">
                <a:solidFill>
                  <a:srgbClr val="12241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Proposer un plan de deploiement en 3 phases : pilote, evaluation, generalisation.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4A3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01168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Deployer ce programme dans votre etablissement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0584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4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Licence etablissement AfrIA : acces multi-comptes, suivi centralise, contenu personnalisable, quiz notes sur 20.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40080" y="393192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E8B84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Tarification sur devis selon le nombre d'utilisateurs.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640080" y="603504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E4F3E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afria-plateforme.vercel.app   ·   Contact via LinkedIn ou Telegram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2026-07-14T21:43:22Z</dcterms:created>
  <dcterms:modified xsi:type="dcterms:W3CDTF">2026-07-14T21:43:22Z</dcterms:modified>
</cp:coreProperties>
</file>